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Eysink Smeets" userId="3a2d9bb19ce64eb5" providerId="LiveId" clId="{48D09AC5-5529-47C5-92EA-357D73AB0594}"/>
    <pc:docChg chg="undo custSel addSld modSld">
      <pc:chgData name="Irene Eysink Smeets" userId="3a2d9bb19ce64eb5" providerId="LiveId" clId="{48D09AC5-5529-47C5-92EA-357D73AB0594}" dt="2021-09-23T11:33:19.238" v="3811"/>
      <pc:docMkLst>
        <pc:docMk/>
      </pc:docMkLst>
      <pc:sldChg chg="modSp mod modTransition">
        <pc:chgData name="Irene Eysink Smeets" userId="3a2d9bb19ce64eb5" providerId="LiveId" clId="{48D09AC5-5529-47C5-92EA-357D73AB0594}" dt="2021-09-23T11:33:15.061" v="3810"/>
        <pc:sldMkLst>
          <pc:docMk/>
          <pc:sldMk cId="2816200090" sldId="256"/>
        </pc:sldMkLst>
        <pc:spChg chg="mod">
          <ac:chgData name="Irene Eysink Smeets" userId="3a2d9bb19ce64eb5" providerId="LiveId" clId="{48D09AC5-5529-47C5-92EA-357D73AB0594}" dt="2021-09-23T11:03:17.172" v="1666" actId="20577"/>
          <ac:spMkLst>
            <pc:docMk/>
            <pc:sldMk cId="2816200090" sldId="256"/>
            <ac:spMk id="2" creationId="{657348D8-D3B5-438F-8EDA-23281F6ACBDB}"/>
          </ac:spMkLst>
        </pc:spChg>
      </pc:sldChg>
      <pc:sldChg chg="addSp delSp modSp mod modTransition delAnim modNotesTx">
        <pc:chgData name="Irene Eysink Smeets" userId="3a2d9bb19ce64eb5" providerId="LiveId" clId="{48D09AC5-5529-47C5-92EA-357D73AB0594}" dt="2021-09-16T13:13:42.866" v="648" actId="20577"/>
        <pc:sldMkLst>
          <pc:docMk/>
          <pc:sldMk cId="3526024184" sldId="257"/>
        </pc:sldMkLst>
        <pc:spChg chg="add mod">
          <ac:chgData name="Irene Eysink Smeets" userId="3a2d9bb19ce64eb5" providerId="LiveId" clId="{48D09AC5-5529-47C5-92EA-357D73AB0594}" dt="2021-09-16T13:07:15.516" v="235" actId="1076"/>
          <ac:spMkLst>
            <pc:docMk/>
            <pc:sldMk cId="3526024184" sldId="257"/>
            <ac:spMk id="2" creationId="{5E6A1F11-BDEB-4FBB-A7E4-1DC1588B786A}"/>
          </ac:spMkLst>
        </pc:spChg>
        <pc:spChg chg="del mod">
          <ac:chgData name="Irene Eysink Smeets" userId="3a2d9bb19ce64eb5" providerId="LiveId" clId="{48D09AC5-5529-47C5-92EA-357D73AB0594}" dt="2021-09-16T13:02:22.102" v="156"/>
          <ac:spMkLst>
            <pc:docMk/>
            <pc:sldMk cId="3526024184" sldId="257"/>
            <ac:spMk id="4" creationId="{7F7848C2-2D7E-43E5-AC88-2B7B04F246FF}"/>
          </ac:spMkLst>
        </pc:spChg>
        <pc:picChg chg="del">
          <ac:chgData name="Irene Eysink Smeets" userId="3a2d9bb19ce64eb5" providerId="LiveId" clId="{48D09AC5-5529-47C5-92EA-357D73AB0594}" dt="2021-09-16T13:02:22.102" v="154" actId="478"/>
          <ac:picMkLst>
            <pc:docMk/>
            <pc:sldMk cId="3526024184" sldId="257"/>
            <ac:picMk id="6" creationId="{2F4F4752-777F-4786-8E51-CEC4F56C1944}"/>
          </ac:picMkLst>
        </pc:picChg>
        <pc:picChg chg="add mod">
          <ac:chgData name="Irene Eysink Smeets" userId="3a2d9bb19ce64eb5" providerId="LiveId" clId="{48D09AC5-5529-47C5-92EA-357D73AB0594}" dt="2021-09-16T13:12:19.706" v="606" actId="1076"/>
          <ac:picMkLst>
            <pc:docMk/>
            <pc:sldMk cId="3526024184" sldId="257"/>
            <ac:picMk id="7" creationId="{A7EA4B33-B8EF-4BB0-8129-646B899A37EF}"/>
          </ac:picMkLst>
        </pc:picChg>
        <pc:picChg chg="del mod">
          <ac:chgData name="Irene Eysink Smeets" userId="3a2d9bb19ce64eb5" providerId="LiveId" clId="{48D09AC5-5529-47C5-92EA-357D73AB0594}" dt="2021-09-16T13:02:31.954" v="158" actId="478"/>
          <ac:picMkLst>
            <pc:docMk/>
            <pc:sldMk cId="3526024184" sldId="257"/>
            <ac:picMk id="9" creationId="{8EE008F7-F272-4676-AC74-0C44008A8E7D}"/>
          </ac:picMkLst>
        </pc:picChg>
      </pc:sldChg>
      <pc:sldChg chg="addSp modSp mod modTransition">
        <pc:chgData name="Irene Eysink Smeets" userId="3a2d9bb19ce64eb5" providerId="LiveId" clId="{48D09AC5-5529-47C5-92EA-357D73AB0594}" dt="2021-09-16T13:24:02" v="814" actId="14100"/>
        <pc:sldMkLst>
          <pc:docMk/>
          <pc:sldMk cId="2166117176" sldId="258"/>
        </pc:sldMkLst>
        <pc:spChg chg="mod">
          <ac:chgData name="Irene Eysink Smeets" userId="3a2d9bb19ce64eb5" providerId="LiveId" clId="{48D09AC5-5529-47C5-92EA-357D73AB0594}" dt="2021-09-16T13:22:49.802" v="773" actId="313"/>
          <ac:spMkLst>
            <pc:docMk/>
            <pc:sldMk cId="2166117176" sldId="258"/>
            <ac:spMk id="2" creationId="{2DCA08C7-91ED-4FC9-A6BB-3CEF24B6FBF1}"/>
          </ac:spMkLst>
        </pc:spChg>
        <pc:spChg chg="add mod">
          <ac:chgData name="Irene Eysink Smeets" userId="3a2d9bb19ce64eb5" providerId="LiveId" clId="{48D09AC5-5529-47C5-92EA-357D73AB0594}" dt="2021-09-16T13:23:29.098" v="808" actId="1076"/>
          <ac:spMkLst>
            <pc:docMk/>
            <pc:sldMk cId="2166117176" sldId="258"/>
            <ac:spMk id="5" creationId="{83955490-589D-4B8B-87C6-E5D0B2785000}"/>
          </ac:spMkLst>
        </pc:spChg>
        <pc:picChg chg="add mod">
          <ac:chgData name="Irene Eysink Smeets" userId="3a2d9bb19ce64eb5" providerId="LiveId" clId="{48D09AC5-5529-47C5-92EA-357D73AB0594}" dt="2021-09-16T13:22:28.094" v="751" actId="14100"/>
          <ac:picMkLst>
            <pc:docMk/>
            <pc:sldMk cId="2166117176" sldId="258"/>
            <ac:picMk id="4" creationId="{F2B88C37-967B-42E6-92D6-A3323F95ECDF}"/>
          </ac:picMkLst>
        </pc:picChg>
        <pc:cxnChg chg="add mod">
          <ac:chgData name="Irene Eysink Smeets" userId="3a2d9bb19ce64eb5" providerId="LiveId" clId="{48D09AC5-5529-47C5-92EA-357D73AB0594}" dt="2021-09-16T13:24:02" v="814" actId="14100"/>
          <ac:cxnSpMkLst>
            <pc:docMk/>
            <pc:sldMk cId="2166117176" sldId="258"/>
            <ac:cxnSpMk id="7" creationId="{D287EC84-F5CA-4380-BE65-3F15BC94BBA0}"/>
          </ac:cxnSpMkLst>
        </pc:cxnChg>
      </pc:sldChg>
      <pc:sldChg chg="addSp delSp modSp new mod modTransition modNotesTx">
        <pc:chgData name="Irene Eysink Smeets" userId="3a2d9bb19ce64eb5" providerId="LiveId" clId="{48D09AC5-5529-47C5-92EA-357D73AB0594}" dt="2021-09-23T11:33:19.238" v="3811"/>
        <pc:sldMkLst>
          <pc:docMk/>
          <pc:sldMk cId="845231394" sldId="259"/>
        </pc:sldMkLst>
        <pc:spChg chg="mod">
          <ac:chgData name="Irene Eysink Smeets" userId="3a2d9bb19ce64eb5" providerId="LiveId" clId="{48D09AC5-5529-47C5-92EA-357D73AB0594}" dt="2021-09-16T13:04:50.200" v="160" actId="1076"/>
          <ac:spMkLst>
            <pc:docMk/>
            <pc:sldMk cId="845231394" sldId="259"/>
            <ac:spMk id="2" creationId="{3CBD63A9-FE51-4093-9ED8-E87A612D9411}"/>
          </ac:spMkLst>
        </pc:spChg>
        <pc:spChg chg="del">
          <ac:chgData name="Irene Eysink Smeets" userId="3a2d9bb19ce64eb5" providerId="LiveId" clId="{48D09AC5-5529-47C5-92EA-357D73AB0594}" dt="2021-09-16T12:54:29.977" v="15" actId="478"/>
          <ac:spMkLst>
            <pc:docMk/>
            <pc:sldMk cId="845231394" sldId="259"/>
            <ac:spMk id="3" creationId="{9169AD81-65CF-44C0-B148-14A6AA57057F}"/>
          </ac:spMkLst>
        </pc:spChg>
        <pc:spChg chg="add del mod">
          <ac:chgData name="Irene Eysink Smeets" userId="3a2d9bb19ce64eb5" providerId="LiveId" clId="{48D09AC5-5529-47C5-92EA-357D73AB0594}" dt="2021-09-16T12:55:03.529" v="19" actId="478"/>
          <ac:spMkLst>
            <pc:docMk/>
            <pc:sldMk cId="845231394" sldId="259"/>
            <ac:spMk id="6" creationId="{22C43481-C6C9-4F6C-9072-DC76BAEAF868}"/>
          </ac:spMkLst>
        </pc:spChg>
        <pc:spChg chg="add mod">
          <ac:chgData name="Irene Eysink Smeets" userId="3a2d9bb19ce64eb5" providerId="LiveId" clId="{48D09AC5-5529-47C5-92EA-357D73AB0594}" dt="2021-09-16T13:05:32.988" v="180" actId="1076"/>
          <ac:spMkLst>
            <pc:docMk/>
            <pc:sldMk cId="845231394" sldId="259"/>
            <ac:spMk id="7" creationId="{DD766DE0-428C-4921-A661-DDDEE2AB708A}"/>
          </ac:spMkLst>
        </pc:spChg>
        <pc:picChg chg="add mod">
          <ac:chgData name="Irene Eysink Smeets" userId="3a2d9bb19ce64eb5" providerId="LiveId" clId="{48D09AC5-5529-47C5-92EA-357D73AB0594}" dt="2021-09-16T13:04:44.778" v="159" actId="1076"/>
          <ac:picMkLst>
            <pc:docMk/>
            <pc:sldMk cId="845231394" sldId="259"/>
            <ac:picMk id="5" creationId="{462D0B5C-2067-43C4-8DF0-A2EFC6FE6BFA}"/>
          </ac:picMkLst>
        </pc:picChg>
      </pc:sldChg>
      <pc:sldChg chg="addSp delSp modSp new mod modTransition">
        <pc:chgData name="Irene Eysink Smeets" userId="3a2d9bb19ce64eb5" providerId="LiveId" clId="{48D09AC5-5529-47C5-92EA-357D73AB0594}" dt="2021-09-16T13:17:01.612" v="676"/>
        <pc:sldMkLst>
          <pc:docMk/>
          <pc:sldMk cId="2301927369" sldId="260"/>
        </pc:sldMkLst>
        <pc:spChg chg="add del mod">
          <ac:chgData name="Irene Eysink Smeets" userId="3a2d9bb19ce64eb5" providerId="LiveId" clId="{48D09AC5-5529-47C5-92EA-357D73AB0594}" dt="2021-09-16T13:14:22.348" v="653" actId="478"/>
          <ac:spMkLst>
            <pc:docMk/>
            <pc:sldMk cId="2301927369" sldId="260"/>
            <ac:spMk id="6" creationId="{78E3846B-11C4-459D-9ECF-532180E3DDDA}"/>
          </ac:spMkLst>
        </pc:spChg>
        <pc:picChg chg="add mod">
          <ac:chgData name="Irene Eysink Smeets" userId="3a2d9bb19ce64eb5" providerId="LiveId" clId="{48D09AC5-5529-47C5-92EA-357D73AB0594}" dt="2021-09-16T13:13:27.605" v="614" actId="1076"/>
          <ac:picMkLst>
            <pc:docMk/>
            <pc:sldMk cId="2301927369" sldId="260"/>
            <ac:picMk id="3" creationId="{3FE776EC-72B7-40DF-8144-D58B01B5FFEE}"/>
          </ac:picMkLst>
        </pc:picChg>
        <pc:picChg chg="add mod">
          <ac:chgData name="Irene Eysink Smeets" userId="3a2d9bb19ce64eb5" providerId="LiveId" clId="{48D09AC5-5529-47C5-92EA-357D73AB0594}" dt="2021-09-16T13:14:11.213" v="651" actId="1076"/>
          <ac:picMkLst>
            <pc:docMk/>
            <pc:sldMk cId="2301927369" sldId="260"/>
            <ac:picMk id="5" creationId="{B7F5BA7D-E527-4BBF-B5EB-1117EEBE25A9}"/>
          </ac:picMkLst>
        </pc:picChg>
      </pc:sldChg>
      <pc:sldChg chg="addSp delSp modSp new mod modTransition">
        <pc:chgData name="Irene Eysink Smeets" userId="3a2d9bb19ce64eb5" providerId="LiveId" clId="{48D09AC5-5529-47C5-92EA-357D73AB0594}" dt="2021-09-16T13:17:06.414" v="677"/>
        <pc:sldMkLst>
          <pc:docMk/>
          <pc:sldMk cId="3598176875" sldId="261"/>
        </pc:sldMkLst>
        <pc:spChg chg="add del mod">
          <ac:chgData name="Irene Eysink Smeets" userId="3a2d9bb19ce64eb5" providerId="LiveId" clId="{48D09AC5-5529-47C5-92EA-357D73AB0594}" dt="2021-09-16T13:15:12.341" v="660" actId="478"/>
          <ac:spMkLst>
            <pc:docMk/>
            <pc:sldMk cId="3598176875" sldId="261"/>
            <ac:spMk id="4" creationId="{08F9C527-27B3-42C3-991D-63F121463442}"/>
          </ac:spMkLst>
        </pc:spChg>
        <pc:spChg chg="add del mod">
          <ac:chgData name="Irene Eysink Smeets" userId="3a2d9bb19ce64eb5" providerId="LiveId" clId="{48D09AC5-5529-47C5-92EA-357D73AB0594}" dt="2021-09-16T13:15:44.230" v="667" actId="478"/>
          <ac:spMkLst>
            <pc:docMk/>
            <pc:sldMk cId="3598176875" sldId="261"/>
            <ac:spMk id="7" creationId="{52AAF756-5DA7-4CAE-83C0-1E76D655FCED}"/>
          </ac:spMkLst>
        </pc:spChg>
        <pc:picChg chg="add mod">
          <ac:chgData name="Irene Eysink Smeets" userId="3a2d9bb19ce64eb5" providerId="LiveId" clId="{48D09AC5-5529-47C5-92EA-357D73AB0594}" dt="2021-09-16T13:15:05.677" v="659" actId="1076"/>
          <ac:picMkLst>
            <pc:docMk/>
            <pc:sldMk cId="3598176875" sldId="261"/>
            <ac:picMk id="3" creationId="{3C1EAC59-FF70-406C-BB32-E183399D46A9}"/>
          </ac:picMkLst>
        </pc:picChg>
        <pc:picChg chg="add mod">
          <ac:chgData name="Irene Eysink Smeets" userId="3a2d9bb19ce64eb5" providerId="LiveId" clId="{48D09AC5-5529-47C5-92EA-357D73AB0594}" dt="2021-09-16T13:15:41.424" v="666" actId="1076"/>
          <ac:picMkLst>
            <pc:docMk/>
            <pc:sldMk cId="3598176875" sldId="261"/>
            <ac:picMk id="6" creationId="{C0A79EF8-17B4-45EE-8ADF-45C868B5996C}"/>
          </ac:picMkLst>
        </pc:picChg>
      </pc:sldChg>
      <pc:sldChg chg="addSp delSp modSp new mod modTransition">
        <pc:chgData name="Irene Eysink Smeets" userId="3a2d9bb19ce64eb5" providerId="LiveId" clId="{48D09AC5-5529-47C5-92EA-357D73AB0594}" dt="2021-09-16T13:17:12.701" v="678"/>
        <pc:sldMkLst>
          <pc:docMk/>
          <pc:sldMk cId="4055918767" sldId="262"/>
        </pc:sldMkLst>
        <pc:spChg chg="add del mod">
          <ac:chgData name="Irene Eysink Smeets" userId="3a2d9bb19ce64eb5" providerId="LiveId" clId="{48D09AC5-5529-47C5-92EA-357D73AB0594}" dt="2021-09-16T13:16:18.505" v="672" actId="478"/>
          <ac:spMkLst>
            <pc:docMk/>
            <pc:sldMk cId="4055918767" sldId="262"/>
            <ac:spMk id="4" creationId="{B525F2BF-5F1B-41FF-82BF-0A6A39C73F07}"/>
          </ac:spMkLst>
        </pc:spChg>
        <pc:picChg chg="add mod">
          <ac:chgData name="Irene Eysink Smeets" userId="3a2d9bb19ce64eb5" providerId="LiveId" clId="{48D09AC5-5529-47C5-92EA-357D73AB0594}" dt="2021-09-16T13:16:15.850" v="671" actId="1076"/>
          <ac:picMkLst>
            <pc:docMk/>
            <pc:sldMk cId="4055918767" sldId="262"/>
            <ac:picMk id="3" creationId="{99686FB5-2C6D-4203-8749-DAA36989CD7C}"/>
          </ac:picMkLst>
        </pc:picChg>
        <pc:picChg chg="add mod">
          <ac:chgData name="Irene Eysink Smeets" userId="3a2d9bb19ce64eb5" providerId="LiveId" clId="{48D09AC5-5529-47C5-92EA-357D73AB0594}" dt="2021-09-16T13:16:42.258" v="675" actId="1076"/>
          <ac:picMkLst>
            <pc:docMk/>
            <pc:sldMk cId="4055918767" sldId="262"/>
            <ac:picMk id="6" creationId="{E23BDC57-6552-4D1A-A6D4-6158BA85BAC1}"/>
          </ac:picMkLst>
        </pc:picChg>
      </pc:sldChg>
      <pc:sldChg chg="addSp modSp new mod modTransition">
        <pc:chgData name="Irene Eysink Smeets" userId="3a2d9bb19ce64eb5" providerId="LiveId" clId="{48D09AC5-5529-47C5-92EA-357D73AB0594}" dt="2021-09-16T13:31:20.609" v="1319" actId="14100"/>
        <pc:sldMkLst>
          <pc:docMk/>
          <pc:sldMk cId="1008410654" sldId="263"/>
        </pc:sldMkLst>
        <pc:spChg chg="add mod">
          <ac:chgData name="Irene Eysink Smeets" userId="3a2d9bb19ce64eb5" providerId="LiveId" clId="{48D09AC5-5529-47C5-92EA-357D73AB0594}" dt="2021-09-16T13:29:01.684" v="1079" actId="20577"/>
          <ac:spMkLst>
            <pc:docMk/>
            <pc:sldMk cId="1008410654" sldId="263"/>
            <ac:spMk id="4" creationId="{4C6EB389-7DE8-4421-93FD-F520B69A2200}"/>
          </ac:spMkLst>
        </pc:spChg>
        <pc:spChg chg="add mod">
          <ac:chgData name="Irene Eysink Smeets" userId="3a2d9bb19ce64eb5" providerId="LiveId" clId="{48D09AC5-5529-47C5-92EA-357D73AB0594}" dt="2021-09-16T13:30:37.592" v="1310" actId="1076"/>
          <ac:spMkLst>
            <pc:docMk/>
            <pc:sldMk cId="1008410654" sldId="263"/>
            <ac:spMk id="7" creationId="{413C7409-5729-40A0-824D-5F226F4B5186}"/>
          </ac:spMkLst>
        </pc:spChg>
        <pc:picChg chg="add mod">
          <ac:chgData name="Irene Eysink Smeets" userId="3a2d9bb19ce64eb5" providerId="LiveId" clId="{48D09AC5-5529-47C5-92EA-357D73AB0594}" dt="2021-09-16T13:27:00.267" v="820" actId="1076"/>
          <ac:picMkLst>
            <pc:docMk/>
            <pc:sldMk cId="1008410654" sldId="263"/>
            <ac:picMk id="3" creationId="{C9A211D4-48A9-4FE8-96D7-0506C3318A6D}"/>
          </ac:picMkLst>
        </pc:picChg>
        <pc:picChg chg="add mod">
          <ac:chgData name="Irene Eysink Smeets" userId="3a2d9bb19ce64eb5" providerId="LiveId" clId="{48D09AC5-5529-47C5-92EA-357D73AB0594}" dt="2021-09-16T13:30:57.106" v="1315" actId="1076"/>
          <ac:picMkLst>
            <pc:docMk/>
            <pc:sldMk cId="1008410654" sldId="263"/>
            <ac:picMk id="9" creationId="{134757CE-BA1D-4EA5-92DB-471423D6E0E7}"/>
          </ac:picMkLst>
        </pc:picChg>
        <pc:cxnChg chg="add mod">
          <ac:chgData name="Irene Eysink Smeets" userId="3a2d9bb19ce64eb5" providerId="LiveId" clId="{48D09AC5-5529-47C5-92EA-357D73AB0594}" dt="2021-09-16T13:29:23.037" v="1082" actId="1582"/>
          <ac:cxnSpMkLst>
            <pc:docMk/>
            <pc:sldMk cId="1008410654" sldId="263"/>
            <ac:cxnSpMk id="6" creationId="{FDD668B8-4E28-458C-B442-D60E60A48000}"/>
          </ac:cxnSpMkLst>
        </pc:cxnChg>
        <pc:cxnChg chg="add mod">
          <ac:chgData name="Irene Eysink Smeets" userId="3a2d9bb19ce64eb5" providerId="LiveId" clId="{48D09AC5-5529-47C5-92EA-357D73AB0594}" dt="2021-09-16T13:31:20.609" v="1319" actId="14100"/>
          <ac:cxnSpMkLst>
            <pc:docMk/>
            <pc:sldMk cId="1008410654" sldId="263"/>
            <ac:cxnSpMk id="10" creationId="{8F12CF9B-F91C-4F47-B9B7-A7985A836F0B}"/>
          </ac:cxnSpMkLst>
        </pc:cxnChg>
      </pc:sldChg>
      <pc:sldChg chg="addSp delSp modSp new mod modTransition modNotesTx">
        <pc:chgData name="Irene Eysink Smeets" userId="3a2d9bb19ce64eb5" providerId="LiveId" clId="{48D09AC5-5529-47C5-92EA-357D73AB0594}" dt="2021-09-23T11:31:16.490" v="3373" actId="20577"/>
        <pc:sldMkLst>
          <pc:docMk/>
          <pc:sldMk cId="1799243536" sldId="264"/>
        </pc:sldMkLst>
        <pc:spChg chg="add mod">
          <ac:chgData name="Irene Eysink Smeets" userId="3a2d9bb19ce64eb5" providerId="LiveId" clId="{48D09AC5-5529-47C5-92EA-357D73AB0594}" dt="2021-09-23T11:15:11.734" v="2211" actId="6549"/>
          <ac:spMkLst>
            <pc:docMk/>
            <pc:sldMk cId="1799243536" sldId="264"/>
            <ac:spMk id="2" creationId="{A335F174-32EC-488D-8141-2DFB4AF04DDD}"/>
          </ac:spMkLst>
        </pc:spChg>
        <pc:spChg chg="add mod">
          <ac:chgData name="Irene Eysink Smeets" userId="3a2d9bb19ce64eb5" providerId="LiveId" clId="{48D09AC5-5529-47C5-92EA-357D73AB0594}" dt="2021-09-23T11:30:09.189" v="3161" actId="20577"/>
          <ac:spMkLst>
            <pc:docMk/>
            <pc:sldMk cId="1799243536" sldId="264"/>
            <ac:spMk id="10" creationId="{CD976AA8-F4B5-44BC-898D-92EFAFACCED7}"/>
          </ac:spMkLst>
        </pc:spChg>
        <pc:spChg chg="add mod">
          <ac:chgData name="Irene Eysink Smeets" userId="3a2d9bb19ce64eb5" providerId="LiveId" clId="{48D09AC5-5529-47C5-92EA-357D73AB0594}" dt="2021-09-23T11:15:32.996" v="2216" actId="1076"/>
          <ac:spMkLst>
            <pc:docMk/>
            <pc:sldMk cId="1799243536" sldId="264"/>
            <ac:spMk id="17" creationId="{8346DBE2-1916-4266-975B-9399874AD893}"/>
          </ac:spMkLst>
        </pc:spChg>
        <pc:picChg chg="add del mod">
          <ac:chgData name="Irene Eysink Smeets" userId="3a2d9bb19ce64eb5" providerId="LiveId" clId="{48D09AC5-5529-47C5-92EA-357D73AB0594}" dt="2021-09-23T10:22:13.701" v="1328" actId="931"/>
          <ac:picMkLst>
            <pc:docMk/>
            <pc:sldMk cId="1799243536" sldId="264"/>
            <ac:picMk id="3" creationId="{4E0ADFF1-4505-4366-8D80-5D866EC6888B}"/>
          </ac:picMkLst>
        </pc:picChg>
        <pc:picChg chg="add mod">
          <ac:chgData name="Irene Eysink Smeets" userId="3a2d9bb19ce64eb5" providerId="LiveId" clId="{48D09AC5-5529-47C5-92EA-357D73AB0594}" dt="2021-09-23T11:14:23.622" v="2203" actId="1076"/>
          <ac:picMkLst>
            <pc:docMk/>
            <pc:sldMk cId="1799243536" sldId="264"/>
            <ac:picMk id="4" creationId="{9B675AB3-ED2A-4A9E-AE28-31DC133CCAAB}"/>
          </ac:picMkLst>
        </pc:picChg>
        <pc:picChg chg="add del mod">
          <ac:chgData name="Irene Eysink Smeets" userId="3a2d9bb19ce64eb5" providerId="LiveId" clId="{48D09AC5-5529-47C5-92EA-357D73AB0594}" dt="2021-09-23T10:22:13.701" v="1328" actId="931"/>
          <ac:picMkLst>
            <pc:docMk/>
            <pc:sldMk cId="1799243536" sldId="264"/>
            <ac:picMk id="5" creationId="{3FB88B7A-B2B8-430B-B4FE-5B661F2E84F4}"/>
          </ac:picMkLst>
        </pc:picChg>
        <pc:picChg chg="add del mod">
          <ac:chgData name="Irene Eysink Smeets" userId="3a2d9bb19ce64eb5" providerId="LiveId" clId="{48D09AC5-5529-47C5-92EA-357D73AB0594}" dt="2021-09-23T11:13:37.142" v="2190" actId="931"/>
          <ac:picMkLst>
            <pc:docMk/>
            <pc:sldMk cId="1799243536" sldId="264"/>
            <ac:picMk id="6" creationId="{6EA1D2E7-4231-4AF4-BFC4-56ECC7A67FAE}"/>
          </ac:picMkLst>
        </pc:picChg>
        <pc:picChg chg="add del mod">
          <ac:chgData name="Irene Eysink Smeets" userId="3a2d9bb19ce64eb5" providerId="LiveId" clId="{48D09AC5-5529-47C5-92EA-357D73AB0594}" dt="2021-09-23T10:22:28.786" v="1331" actId="478"/>
          <ac:picMkLst>
            <pc:docMk/>
            <pc:sldMk cId="1799243536" sldId="264"/>
            <ac:picMk id="7" creationId="{9CC4FFAA-8365-443B-994E-0BEC88A47527}"/>
          </ac:picMkLst>
        </pc:picChg>
        <pc:picChg chg="add del mod">
          <ac:chgData name="Irene Eysink Smeets" userId="3a2d9bb19ce64eb5" providerId="LiveId" clId="{48D09AC5-5529-47C5-92EA-357D73AB0594}" dt="2021-09-23T11:13:37.142" v="2190" actId="931"/>
          <ac:picMkLst>
            <pc:docMk/>
            <pc:sldMk cId="1799243536" sldId="264"/>
            <ac:picMk id="8" creationId="{88E0545C-A8C8-4F3A-A718-0C1FDD4F622A}"/>
          </ac:picMkLst>
        </pc:picChg>
        <pc:picChg chg="add mod">
          <ac:chgData name="Irene Eysink Smeets" userId="3a2d9bb19ce64eb5" providerId="LiveId" clId="{48D09AC5-5529-47C5-92EA-357D73AB0594}" dt="2021-09-23T11:13:53.436" v="2194" actId="1076"/>
          <ac:picMkLst>
            <pc:docMk/>
            <pc:sldMk cId="1799243536" sldId="264"/>
            <ac:picMk id="9" creationId="{7E3FC9A9-D798-441F-A54B-A0C112B9CC8A}"/>
          </ac:picMkLst>
        </pc:picChg>
        <pc:picChg chg="add mod">
          <ac:chgData name="Irene Eysink Smeets" userId="3a2d9bb19ce64eb5" providerId="LiveId" clId="{48D09AC5-5529-47C5-92EA-357D73AB0594}" dt="2021-09-23T11:15:16.078" v="2212" actId="1076"/>
          <ac:picMkLst>
            <pc:docMk/>
            <pc:sldMk cId="1799243536" sldId="264"/>
            <ac:picMk id="13" creationId="{D12C78AA-B8A4-4FC1-83B6-84B548712FD5}"/>
          </ac:picMkLst>
        </pc:picChg>
        <pc:picChg chg="add mod">
          <ac:chgData name="Irene Eysink Smeets" userId="3a2d9bb19ce64eb5" providerId="LiveId" clId="{48D09AC5-5529-47C5-92EA-357D73AB0594}" dt="2021-09-23T11:15:37.572" v="2217" actId="14100"/>
          <ac:picMkLst>
            <pc:docMk/>
            <pc:sldMk cId="1799243536" sldId="264"/>
            <ac:picMk id="16" creationId="{8D3EFD93-482E-4933-AB7D-1319D0960E23}"/>
          </ac:picMkLst>
        </pc:picChg>
        <pc:cxnChg chg="add mod">
          <ac:chgData name="Irene Eysink Smeets" userId="3a2d9bb19ce64eb5" providerId="LiveId" clId="{48D09AC5-5529-47C5-92EA-357D73AB0594}" dt="2021-09-23T11:14:08.261" v="2198" actId="14100"/>
          <ac:cxnSpMkLst>
            <pc:docMk/>
            <pc:sldMk cId="1799243536" sldId="264"/>
            <ac:cxnSpMk id="12" creationId="{AA8A6AE5-99A8-40FD-8EE8-CEDCA9EC1070}"/>
          </ac:cxnSpMkLst>
        </pc:cxnChg>
        <pc:cxnChg chg="add mod">
          <ac:chgData name="Irene Eysink Smeets" userId="3a2d9bb19ce64eb5" providerId="LiveId" clId="{48D09AC5-5529-47C5-92EA-357D73AB0594}" dt="2021-09-23T11:16:00.571" v="2221" actId="1582"/>
          <ac:cxnSpMkLst>
            <pc:docMk/>
            <pc:sldMk cId="1799243536" sldId="264"/>
            <ac:cxnSpMk id="19" creationId="{C2331658-6414-4D7F-9C1E-39800D81BCB5}"/>
          </ac:cxnSpMkLst>
        </pc:cxnChg>
        <pc:cxnChg chg="add mod">
          <ac:chgData name="Irene Eysink Smeets" userId="3a2d9bb19ce64eb5" providerId="LiveId" clId="{48D09AC5-5529-47C5-92EA-357D73AB0594}" dt="2021-09-23T11:16:27.703" v="2224" actId="1582"/>
          <ac:cxnSpMkLst>
            <pc:docMk/>
            <pc:sldMk cId="1799243536" sldId="264"/>
            <ac:cxnSpMk id="21" creationId="{7B6CA6AF-331D-4866-A4D8-B0AB2C6CEE71}"/>
          </ac:cxnSpMkLst>
        </pc:cxnChg>
        <pc:cxnChg chg="add mod">
          <ac:chgData name="Irene Eysink Smeets" userId="3a2d9bb19ce64eb5" providerId="LiveId" clId="{48D09AC5-5529-47C5-92EA-357D73AB0594}" dt="2021-09-23T11:16:52.182" v="2228" actId="14100"/>
          <ac:cxnSpMkLst>
            <pc:docMk/>
            <pc:sldMk cId="1799243536" sldId="264"/>
            <ac:cxnSpMk id="23" creationId="{D8055D6F-B325-4960-BD45-C55D37560BEE}"/>
          </ac:cxnSpMkLst>
        </pc:cxnChg>
      </pc:sldChg>
      <pc:sldChg chg="addSp modSp new mod modTransition modNotesTx">
        <pc:chgData name="Irene Eysink Smeets" userId="3a2d9bb19ce64eb5" providerId="LiveId" clId="{48D09AC5-5529-47C5-92EA-357D73AB0594}" dt="2021-09-23T11:32:08.332" v="3566" actId="20577"/>
        <pc:sldMkLst>
          <pc:docMk/>
          <pc:sldMk cId="3570807753" sldId="265"/>
        </pc:sldMkLst>
        <pc:spChg chg="add mod">
          <ac:chgData name="Irene Eysink Smeets" userId="3a2d9bb19ce64eb5" providerId="LiveId" clId="{48D09AC5-5529-47C5-92EA-357D73AB0594}" dt="2021-09-23T11:22:05.091" v="2875" actId="20577"/>
          <ac:spMkLst>
            <pc:docMk/>
            <pc:sldMk cId="3570807753" sldId="265"/>
            <ac:spMk id="2" creationId="{D38D0505-6D06-44EB-BF8E-CE5DB6BC97C6}"/>
          </ac:spMkLst>
        </pc:spChg>
        <pc:spChg chg="add mod">
          <ac:chgData name="Irene Eysink Smeets" userId="3a2d9bb19ce64eb5" providerId="LiveId" clId="{48D09AC5-5529-47C5-92EA-357D73AB0594}" dt="2021-09-23T11:20:24.082" v="2870" actId="1076"/>
          <ac:spMkLst>
            <pc:docMk/>
            <pc:sldMk cId="3570807753" sldId="265"/>
            <ac:spMk id="3" creationId="{70DCC95F-2F89-4CC9-B899-54EDFD8650C2}"/>
          </ac:spMkLst>
        </pc:spChg>
        <pc:picChg chg="add mod">
          <ac:chgData name="Irene Eysink Smeets" userId="3a2d9bb19ce64eb5" providerId="LiveId" clId="{48D09AC5-5529-47C5-92EA-357D73AB0594}" dt="2021-09-23T11:22:10.243" v="2876" actId="14100"/>
          <ac:picMkLst>
            <pc:docMk/>
            <pc:sldMk cId="3570807753" sldId="265"/>
            <ac:picMk id="5" creationId="{AE5547A2-FEF9-4886-9C84-05BD684A2890}"/>
          </ac:picMkLst>
        </pc:picChg>
      </pc:sldChg>
      <pc:sldChg chg="addSp delSp modSp new mod modTransition modNotesTx">
        <pc:chgData name="Irene Eysink Smeets" userId="3a2d9bb19ce64eb5" providerId="LiveId" clId="{48D09AC5-5529-47C5-92EA-357D73AB0594}" dt="2021-09-23T11:33:05.610" v="3809" actId="20577"/>
        <pc:sldMkLst>
          <pc:docMk/>
          <pc:sldMk cId="331454608" sldId="266"/>
        </pc:sldMkLst>
        <pc:spChg chg="add mod">
          <ac:chgData name="Irene Eysink Smeets" userId="3a2d9bb19ce64eb5" providerId="LiveId" clId="{48D09AC5-5529-47C5-92EA-357D73AB0594}" dt="2021-09-23T11:22:47.467" v="2939" actId="1076"/>
          <ac:spMkLst>
            <pc:docMk/>
            <pc:sldMk cId="331454608" sldId="266"/>
            <ac:spMk id="2" creationId="{E06F83C3-0E43-4834-AE23-9A71B53A138C}"/>
          </ac:spMkLst>
        </pc:spChg>
        <pc:spChg chg="add mod">
          <ac:chgData name="Irene Eysink Smeets" userId="3a2d9bb19ce64eb5" providerId="LiveId" clId="{48D09AC5-5529-47C5-92EA-357D73AB0594}" dt="2021-09-23T11:26:32.001" v="3127" actId="20577"/>
          <ac:spMkLst>
            <pc:docMk/>
            <pc:sldMk cId="331454608" sldId="266"/>
            <ac:spMk id="3" creationId="{E83F8E7B-D333-4381-A0A1-D4777C096F9E}"/>
          </ac:spMkLst>
        </pc:spChg>
        <pc:spChg chg="add del mod">
          <ac:chgData name="Irene Eysink Smeets" userId="3a2d9bb19ce64eb5" providerId="LiveId" clId="{48D09AC5-5529-47C5-92EA-357D73AB0594}" dt="2021-09-23T11:28:00.214" v="3135" actId="478"/>
          <ac:spMkLst>
            <pc:docMk/>
            <pc:sldMk cId="331454608" sldId="266"/>
            <ac:spMk id="8" creationId="{19A3DA39-FC54-46F5-AD27-5F89701439C9}"/>
          </ac:spMkLst>
        </pc:spChg>
        <pc:picChg chg="add mod modCrop">
          <ac:chgData name="Irene Eysink Smeets" userId="3a2d9bb19ce64eb5" providerId="LiveId" clId="{48D09AC5-5529-47C5-92EA-357D73AB0594}" dt="2021-09-23T11:27:31.679" v="3133" actId="14100"/>
          <ac:picMkLst>
            <pc:docMk/>
            <pc:sldMk cId="331454608" sldId="266"/>
            <ac:picMk id="5" creationId="{A37F7C84-32C1-4F64-96DC-A6420F2D9FA0}"/>
          </ac:picMkLst>
        </pc:picChg>
        <pc:picChg chg="add mod">
          <ac:chgData name="Irene Eysink Smeets" userId="3a2d9bb19ce64eb5" providerId="LiveId" clId="{48D09AC5-5529-47C5-92EA-357D73AB0594}" dt="2021-09-23T11:28:12.338" v="3139" actId="1076"/>
          <ac:picMkLst>
            <pc:docMk/>
            <pc:sldMk cId="331454608" sldId="266"/>
            <ac:picMk id="7" creationId="{F99BEB94-ECAA-418F-86D1-B36AF85991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20AA-1C5C-441A-AF71-C3369374ED55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AA8-F705-4892-9C8D-E7F5F001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52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 de kinderen wat ze denken dat dit is.</a:t>
            </a:r>
          </a:p>
          <a:p>
            <a:r>
              <a:rPr lang="nl-NL" dirty="0"/>
              <a:t>Waarom denken ze dat?</a:t>
            </a:r>
          </a:p>
          <a:p>
            <a:r>
              <a:rPr lang="nl-NL" dirty="0"/>
              <a:t>Wat zien ze?</a:t>
            </a:r>
          </a:p>
          <a:p>
            <a:r>
              <a:rPr lang="nl-NL" dirty="0"/>
              <a:t>Waar in het dagelijkse leven vind je zoiets?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2DAA8-F705-4892-9C8D-E7F5F001135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6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weten nu wat een </a:t>
            </a:r>
            <a:r>
              <a:rPr lang="nl-NL" dirty="0" err="1"/>
              <a:t>Microbit</a:t>
            </a:r>
            <a:r>
              <a:rPr lang="nl-NL" dirty="0"/>
              <a:t> is. </a:t>
            </a:r>
          </a:p>
          <a:p>
            <a:r>
              <a:rPr lang="nl-NL" dirty="0"/>
              <a:t>We spelen een spelletje. Zit er in het getoonde voorwerp een microcomputer (zoals de </a:t>
            </a:r>
            <a:r>
              <a:rPr lang="nl-NL" dirty="0" err="1"/>
              <a:t>microbit</a:t>
            </a:r>
            <a:r>
              <a:rPr lang="nl-NL" dirty="0"/>
              <a:t>) dan gaan de kinderen staan.</a:t>
            </a:r>
          </a:p>
          <a:p>
            <a:r>
              <a:rPr lang="nl-NL" dirty="0"/>
              <a:t>Telefoon: staan</a:t>
            </a:r>
          </a:p>
          <a:p>
            <a:r>
              <a:rPr lang="nl-NL" dirty="0"/>
              <a:t>Oordopjes: blijven zitten</a:t>
            </a:r>
          </a:p>
          <a:p>
            <a:r>
              <a:rPr lang="nl-NL" dirty="0"/>
              <a:t>Koffiezetapparaat: staan</a:t>
            </a:r>
          </a:p>
          <a:p>
            <a:r>
              <a:rPr lang="nl-NL" dirty="0" err="1"/>
              <a:t>Ipad</a:t>
            </a:r>
            <a:r>
              <a:rPr lang="nl-NL" dirty="0"/>
              <a:t>: staan</a:t>
            </a:r>
          </a:p>
          <a:p>
            <a:r>
              <a:rPr lang="nl-NL" dirty="0"/>
              <a:t>Pen: blijven zitten</a:t>
            </a:r>
          </a:p>
          <a:p>
            <a:r>
              <a:rPr lang="nl-NL" dirty="0" err="1"/>
              <a:t>Fitbit</a:t>
            </a:r>
            <a:r>
              <a:rPr lang="nl-NL" dirty="0"/>
              <a:t>/Smartwatch: staan</a:t>
            </a:r>
          </a:p>
          <a:p>
            <a:r>
              <a:rPr lang="nl-NL" dirty="0"/>
              <a:t>Muis vd computer: staan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2DAA8-F705-4892-9C8D-E7F5F001135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54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Oefen dit zelf vooraf alvast een keertje zodat je weet waar de kinderen het bestand dat ze hebben gedownload kunnen vinden. En hoe ze het bestand op de </a:t>
            </a:r>
            <a:r>
              <a:rPr lang="nl-NL" dirty="0" err="1"/>
              <a:t>microbit</a:t>
            </a:r>
            <a:r>
              <a:rPr lang="nl-NL" dirty="0"/>
              <a:t> krijgen.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2DAA8-F705-4892-9C8D-E7F5F001135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6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de kinderen hier in groepjes het spel spelen. Bijvoorbeeld groepjes van 4 of 5. </a:t>
            </a:r>
          </a:p>
          <a:p>
            <a:r>
              <a:rPr lang="nl-NL" dirty="0"/>
              <a:t>Pas op: de </a:t>
            </a:r>
            <a:r>
              <a:rPr lang="nl-NL" dirty="0" err="1"/>
              <a:t>Microbit</a:t>
            </a:r>
            <a:r>
              <a:rPr lang="nl-NL" dirty="0"/>
              <a:t> is een kwetsbaar computertje. Laat de kinderen hier dus voorzichtig mee omgaan.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2DAA8-F705-4892-9C8D-E7F5F001135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74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deze website kunnen de kinderen nog veel meer projectjes beginnen. </a:t>
            </a:r>
          </a:p>
          <a:p>
            <a:r>
              <a:rPr lang="nl-NL" dirty="0"/>
              <a:t>Laat ze er een uitzoeken en die proberen.</a:t>
            </a:r>
          </a:p>
          <a:p>
            <a:r>
              <a:rPr lang="nl-NL" dirty="0"/>
              <a:t>Fijn als ze vooral zelf kunnen ontdekken en proberen. </a:t>
            </a:r>
          </a:p>
          <a:p>
            <a:r>
              <a:rPr lang="nl-NL" dirty="0"/>
              <a:t>Ook voor jou als leerkracht leuk om te zien wat de mogelijkheden 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2DAA8-F705-4892-9C8D-E7F5F001135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88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9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5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77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14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70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44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95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1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0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33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7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38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4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1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6E4860-6EFB-4F57-9A72-D6CE1E426EDF}" type="datetimeFigureOut">
              <a:rPr lang="nl-NL" smtClean="0"/>
              <a:t>23-9-2021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B83821-9595-4489-AEF7-3B0AA65FE8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875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7" Type="http://schemas.openxmlformats.org/officeDocument/2006/relationships/hyperlink" Target="http://www.ccpixs.com/ccimages/vector-computer-chat/116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s://pxhere.com/nl/photo/634743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EUzE_Q3W98" TargetMode="External"/><Relationship Id="rId4" Type="http://schemas.openxmlformats.org/officeDocument/2006/relationships/hyperlink" Target="https://de.wikipedia.org/wiki/BBC_micro:b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nl/photo/155607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9124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lleideen.com/wohnideen/05/kaffeevollautomat-kaffeemaschine.html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earthblog.it/apple-presenta-il-nuovo-ipad-pro-ecco-tutte-le-novita-foto-vide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chumpolo/5326919558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gadget/accessori/2019/03/07/fitbit-versa-lite-edition-inspire-ace-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mouse-computer-mouse-computer-158217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kecode.microbi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348D8-D3B5-438F-8EDA-23281F6AC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Heads up!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101233-6E09-4BA8-AD0E-E4964A449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Werken met de micro bit.</a:t>
            </a:r>
          </a:p>
        </p:txBody>
      </p:sp>
    </p:spTree>
    <p:extLst>
      <p:ext uri="{BB962C8B-B14F-4D97-AF65-F5344CB8AC3E}">
        <p14:creationId xmlns:p14="http://schemas.microsoft.com/office/powerpoint/2010/main" val="281620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38D0505-6D06-44EB-BF8E-CE5DB6BC97C6}"/>
              </a:ext>
            </a:extLst>
          </p:cNvPr>
          <p:cNvSpPr txBox="1"/>
          <p:nvPr/>
        </p:nvSpPr>
        <p:spPr>
          <a:xfrm>
            <a:off x="690880" y="1676400"/>
            <a:ext cx="9814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Koppel nu je </a:t>
            </a:r>
            <a:r>
              <a:rPr lang="nl-NL" dirty="0" err="1"/>
              <a:t>Microbit</a:t>
            </a:r>
            <a:r>
              <a:rPr lang="nl-NL" dirty="0"/>
              <a:t> los van je device.</a:t>
            </a:r>
          </a:p>
          <a:p>
            <a:r>
              <a:rPr lang="nl-NL" dirty="0"/>
              <a:t>Sluit de batterijen aan en nu verschijnt je naam in beeld.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Leg jullie </a:t>
            </a:r>
            <a:r>
              <a:rPr lang="nl-NL" dirty="0" err="1"/>
              <a:t>MicroBits</a:t>
            </a:r>
            <a:r>
              <a:rPr lang="nl-NL" dirty="0"/>
              <a:t> op een stapeltje met de kant waar jullie namen op staan naar beneden.</a:t>
            </a:r>
          </a:p>
          <a:p>
            <a:r>
              <a:rPr lang="nl-NL" dirty="0"/>
              <a:t>Hussel de </a:t>
            </a:r>
            <a:r>
              <a:rPr lang="nl-NL" dirty="0" err="1"/>
              <a:t>Microbits</a:t>
            </a:r>
            <a:r>
              <a:rPr lang="nl-NL" dirty="0"/>
              <a:t> door elkaar.</a:t>
            </a:r>
          </a:p>
          <a:p>
            <a:r>
              <a:rPr lang="nl-NL" b="1" dirty="0"/>
              <a:t>VOORZICHTIG: </a:t>
            </a:r>
            <a:r>
              <a:rPr lang="nl-NL" dirty="0"/>
              <a:t>de </a:t>
            </a:r>
            <a:r>
              <a:rPr lang="nl-NL" dirty="0" err="1"/>
              <a:t>Microbit</a:t>
            </a:r>
            <a:r>
              <a:rPr lang="nl-NL" dirty="0"/>
              <a:t> is een kwetsbaar product.</a:t>
            </a:r>
          </a:p>
          <a:p>
            <a:endParaRPr lang="nl-NL" dirty="0"/>
          </a:p>
          <a:p>
            <a:r>
              <a:rPr lang="nl-NL" dirty="0"/>
              <a:t>Om de beurt pakken jullie een </a:t>
            </a:r>
            <a:r>
              <a:rPr lang="nl-NL" dirty="0" err="1"/>
              <a:t>Microbit</a:t>
            </a:r>
            <a:r>
              <a:rPr lang="nl-NL" dirty="0"/>
              <a:t> eruit. </a:t>
            </a:r>
          </a:p>
          <a:p>
            <a:r>
              <a:rPr lang="nl-NL" dirty="0"/>
              <a:t>Je mag niet kijken welke naam er op staan.</a:t>
            </a:r>
          </a:p>
          <a:p>
            <a:r>
              <a:rPr lang="nl-NL" dirty="0"/>
              <a:t>Hou de </a:t>
            </a:r>
            <a:r>
              <a:rPr lang="nl-NL" dirty="0" err="1"/>
              <a:t>Microbit</a:t>
            </a:r>
            <a:r>
              <a:rPr lang="nl-NL" dirty="0"/>
              <a:t> tegen je voorhoofd zodat anderen wel </a:t>
            </a:r>
          </a:p>
          <a:p>
            <a:r>
              <a:rPr lang="nl-NL" dirty="0"/>
              <a:t>de naam kunnen lezen.</a:t>
            </a:r>
          </a:p>
          <a:p>
            <a:endParaRPr lang="nl-NL" dirty="0"/>
          </a:p>
          <a:p>
            <a:r>
              <a:rPr lang="nl-NL" dirty="0"/>
              <a:t>Kun jij raden wie je bent?</a:t>
            </a:r>
          </a:p>
          <a:p>
            <a:r>
              <a:rPr lang="nl-NL" dirty="0"/>
              <a:t>Succes!!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DCC95F-2F89-4CC9-B899-54EDFD8650C2}"/>
              </a:ext>
            </a:extLst>
          </p:cNvPr>
          <p:cNvSpPr/>
          <p:nvPr/>
        </p:nvSpPr>
        <p:spPr>
          <a:xfrm>
            <a:off x="4065240" y="437495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WIE BEN IK?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5547A2-FEF9-4886-9C84-05BD684A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1" y="3390996"/>
            <a:ext cx="3017520" cy="29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7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06F83C3-0E43-4834-AE23-9A71B53A138C}"/>
              </a:ext>
            </a:extLst>
          </p:cNvPr>
          <p:cNvSpPr/>
          <p:nvPr/>
        </p:nvSpPr>
        <p:spPr>
          <a:xfrm>
            <a:off x="4441466" y="762615"/>
            <a:ext cx="381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Wil je meer?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83F8E7B-D333-4381-A0A1-D4777C096F9E}"/>
              </a:ext>
            </a:extLst>
          </p:cNvPr>
          <p:cNvSpPr txBox="1"/>
          <p:nvPr/>
        </p:nvSpPr>
        <p:spPr>
          <a:xfrm>
            <a:off x="1188720" y="2468880"/>
            <a:ext cx="1031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 </a:t>
            </a:r>
            <a:r>
              <a:rPr lang="nl-NL" dirty="0">
                <a:hlinkClick r:id="rId3"/>
              </a:rPr>
              <a:t>Microsoft </a:t>
            </a:r>
            <a:r>
              <a:rPr lang="nl-NL" dirty="0" err="1">
                <a:hlinkClick r:id="rId3"/>
              </a:rPr>
              <a:t>MakeCode</a:t>
            </a:r>
            <a:r>
              <a:rPr lang="nl-NL" dirty="0">
                <a:hlinkClick r:id="rId3"/>
              </a:rPr>
              <a:t> voor </a:t>
            </a:r>
            <a:r>
              <a:rPr lang="nl-NL" dirty="0" err="1">
                <a:hlinkClick r:id="rId3"/>
              </a:rPr>
              <a:t>micro:bit</a:t>
            </a:r>
            <a:r>
              <a:rPr lang="nl-NL" dirty="0">
                <a:hlinkClick r:id="rId3"/>
              </a:rPr>
              <a:t> (microbit.org)</a:t>
            </a:r>
            <a:r>
              <a:rPr lang="nl-NL" dirty="0"/>
              <a:t> vind je nog veel meer uitdagingen om te doen.</a:t>
            </a:r>
          </a:p>
          <a:p>
            <a:endParaRPr lang="nl-NL" dirty="0"/>
          </a:p>
          <a:p>
            <a:r>
              <a:rPr lang="nl-NL" dirty="0"/>
              <a:t>Probeer bijvoorbeeld eens een dobbelsteen te maken van de </a:t>
            </a:r>
            <a:r>
              <a:rPr lang="nl-NL" dirty="0" err="1"/>
              <a:t>MicroBit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Of maak samen een Micro-chat. </a:t>
            </a:r>
          </a:p>
          <a:p>
            <a:endParaRPr lang="nl-NL" dirty="0"/>
          </a:p>
          <a:p>
            <a:r>
              <a:rPr lang="nl-NL" dirty="0"/>
              <a:t>Succes en veel plezier!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7F7C84-32C1-4F64-96DC-A6420F2D9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772" t="20923" r="23731" b="9097"/>
          <a:stretch/>
        </p:blipFill>
        <p:spPr>
          <a:xfrm>
            <a:off x="9438640" y="3739555"/>
            <a:ext cx="1889760" cy="22901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9BEB94-ECAA-418F-86D1-B36AF8599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25565" y="4369077"/>
            <a:ext cx="3046987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D63A9-FE51-4093-9ED8-E87A612D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6840" y="202565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Wat is dit?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2D0B5C-2067-43C4-8DF0-A2EFC6FE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6784" y="1690688"/>
            <a:ext cx="6061266" cy="403074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D766DE0-428C-4921-A661-DDDEE2AB708A}"/>
              </a:ext>
            </a:extLst>
          </p:cNvPr>
          <p:cNvSpPr txBox="1"/>
          <p:nvPr/>
        </p:nvSpPr>
        <p:spPr>
          <a:xfrm>
            <a:off x="7904480" y="4138127"/>
            <a:ext cx="383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hlinkClick r:id="rId5"/>
              </a:rPr>
              <a:t>Check de video!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8452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0858F14-D0DA-4652-846E-B9C782531525}"/>
              </a:ext>
            </a:extLst>
          </p:cNvPr>
          <p:cNvSpPr txBox="1"/>
          <p:nvPr/>
        </p:nvSpPr>
        <p:spPr>
          <a:xfrm>
            <a:off x="2295525" y="2857500"/>
            <a:ext cx="672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E6A1F11-BDEB-4FBB-A7E4-1DC1588B786A}"/>
              </a:ext>
            </a:extLst>
          </p:cNvPr>
          <p:cNvSpPr/>
          <p:nvPr/>
        </p:nvSpPr>
        <p:spPr>
          <a:xfrm>
            <a:off x="4390628" y="630535"/>
            <a:ext cx="4081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 OP ALS….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EA4B33-B8EF-4BB0-8129-646B899A3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9277" y="1756288"/>
            <a:ext cx="6724650" cy="44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E776EC-72B7-40DF-8144-D58B01B5F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127" y="1310852"/>
            <a:ext cx="3693633" cy="29157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F5BA7D-E527-4BBF-B5EB-1117EEBE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90360" y="2006600"/>
            <a:ext cx="3784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1EAC59-FF70-406C-BB32-E183399D4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200" y="1290320"/>
            <a:ext cx="4425244" cy="2489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0A79EF8-17B4-45EE-8ADF-45C868B59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98640" y="3268980"/>
            <a:ext cx="364744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7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686FB5-2C6D-4203-8749-DAA36989C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840" y="339933"/>
            <a:ext cx="5496560" cy="30890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3BDC57-6552-4D1A-A6D4-6158BA85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9920" y="3593591"/>
            <a:ext cx="5963920" cy="29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CA08C7-91ED-4FC9-A6BB-3CEF24B6FBF1}"/>
              </a:ext>
            </a:extLst>
          </p:cNvPr>
          <p:cNvSpPr txBox="1"/>
          <p:nvPr/>
        </p:nvSpPr>
        <p:spPr>
          <a:xfrm>
            <a:off x="619760" y="433705"/>
            <a:ext cx="797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gaan ons eigen naambordje maken. </a:t>
            </a:r>
          </a:p>
          <a:p>
            <a:r>
              <a:rPr lang="nl-NL" dirty="0"/>
              <a:t>De </a:t>
            </a:r>
            <a:r>
              <a:rPr lang="nl-NL" dirty="0" err="1"/>
              <a:t>Microbit</a:t>
            </a:r>
            <a:r>
              <a:rPr lang="nl-NL" dirty="0"/>
              <a:t> zal straks jouw naam in lichtjes laten zien. </a:t>
            </a:r>
          </a:p>
          <a:p>
            <a:endParaRPr lang="nl-NL" dirty="0"/>
          </a:p>
          <a:p>
            <a:r>
              <a:rPr lang="nl-NL" dirty="0"/>
              <a:t>Ga naar: </a:t>
            </a:r>
            <a:r>
              <a:rPr lang="nl-NL" dirty="0">
                <a:hlinkClick r:id="rId2"/>
              </a:rPr>
              <a:t>https://makecode.microbit.org/</a:t>
            </a:r>
            <a:endParaRPr lang="nl-NL" dirty="0"/>
          </a:p>
          <a:p>
            <a:endParaRPr lang="nl-NL" dirty="0"/>
          </a:p>
          <a:p>
            <a:r>
              <a:rPr lang="nl-NL" dirty="0"/>
              <a:t>Klik op: “Nieuw project”. Geef jouw project de naam “Naambordje”.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B88C37-967B-42E6-92D6-A3323F95E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40" y="3032891"/>
            <a:ext cx="6278880" cy="316560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3955490-589D-4B8B-87C6-E5D0B2785000}"/>
              </a:ext>
            </a:extLst>
          </p:cNvPr>
          <p:cNvSpPr txBox="1"/>
          <p:nvPr/>
        </p:nvSpPr>
        <p:spPr>
          <a:xfrm>
            <a:off x="619760" y="2480419"/>
            <a:ext cx="425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Dit verschijnt dan in beeld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287EC84-F5CA-4380-BE65-3F15BC94BBA0}"/>
              </a:ext>
            </a:extLst>
          </p:cNvPr>
          <p:cNvCxnSpPr>
            <a:cxnSpLocks/>
          </p:cNvCxnSpPr>
          <p:nvPr/>
        </p:nvCxnSpPr>
        <p:spPr>
          <a:xfrm>
            <a:off x="2956560" y="2926080"/>
            <a:ext cx="2184400" cy="9282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11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A211D4-48A9-4FE8-96D7-0506C331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97833"/>
            <a:ext cx="2231603" cy="60452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C6EB389-7DE8-4421-93FD-F520B69A2200}"/>
              </a:ext>
            </a:extLst>
          </p:cNvPr>
          <p:cNvSpPr txBox="1"/>
          <p:nvPr/>
        </p:nvSpPr>
        <p:spPr>
          <a:xfrm>
            <a:off x="4307840" y="782320"/>
            <a:ext cx="639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je, net als bij Scratch, een programma maken voor de </a:t>
            </a:r>
            <a:r>
              <a:rPr lang="nl-NL" dirty="0" err="1"/>
              <a:t>Microbit</a:t>
            </a:r>
            <a:r>
              <a:rPr lang="nl-NL" dirty="0"/>
              <a:t> met behulp van ‘Blokken’.</a:t>
            </a:r>
          </a:p>
          <a:p>
            <a:endParaRPr lang="nl-NL" dirty="0"/>
          </a:p>
          <a:p>
            <a:r>
              <a:rPr lang="nl-NL" dirty="0"/>
              <a:t>Voor vandaag heb je nodig:</a:t>
            </a:r>
          </a:p>
          <a:p>
            <a:endParaRPr lang="nl-NL" dirty="0"/>
          </a:p>
          <a:p>
            <a:r>
              <a:rPr lang="nl-NL" dirty="0"/>
              <a:t>Blokken bij ‘Basis’ </a:t>
            </a:r>
          </a:p>
          <a:p>
            <a:r>
              <a:rPr lang="nl-NL" dirty="0"/>
              <a:t>Het blok “De hele tijd”.</a:t>
            </a:r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DD668B8-4E28-458C-B442-D60E60A48000}"/>
              </a:ext>
            </a:extLst>
          </p:cNvPr>
          <p:cNvCxnSpPr/>
          <p:nvPr/>
        </p:nvCxnSpPr>
        <p:spPr>
          <a:xfrm flipH="1" flipV="1">
            <a:off x="2072640" y="1737360"/>
            <a:ext cx="2235200" cy="629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413C7409-5729-40A0-824D-5F226F4B5186}"/>
              </a:ext>
            </a:extLst>
          </p:cNvPr>
          <p:cNvSpPr txBox="1"/>
          <p:nvPr/>
        </p:nvSpPr>
        <p:spPr>
          <a:xfrm>
            <a:off x="7843520" y="3060164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Lukt het jou om je eigen naam te laten verschijnen op de </a:t>
            </a:r>
            <a:r>
              <a:rPr lang="nl-NL" dirty="0" err="1"/>
              <a:t>Microbit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Sleep de juiste blokken naar je werkveld.</a:t>
            </a:r>
          </a:p>
          <a:p>
            <a:r>
              <a:rPr lang="nl-NL" dirty="0"/>
              <a:t>Links op je scherm zie je een voorbeeld van je </a:t>
            </a:r>
            <a:r>
              <a:rPr lang="nl-NL" dirty="0" err="1"/>
              <a:t>Microbit</a:t>
            </a:r>
            <a:r>
              <a:rPr lang="nl-NL" dirty="0"/>
              <a:t>.</a:t>
            </a:r>
          </a:p>
          <a:p>
            <a:r>
              <a:rPr lang="nl-NL" dirty="0"/>
              <a:t>Lukt het?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34757CE-BA1D-4EA5-92DB-471423D6E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1" y="3172216"/>
            <a:ext cx="2428240" cy="2576983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F12CF9B-F91C-4F47-B9B7-A7985A836F0B}"/>
              </a:ext>
            </a:extLst>
          </p:cNvPr>
          <p:cNvCxnSpPr>
            <a:cxnSpLocks/>
          </p:cNvCxnSpPr>
          <p:nvPr/>
        </p:nvCxnSpPr>
        <p:spPr>
          <a:xfrm flipH="1" flipV="1">
            <a:off x="7020560" y="4368800"/>
            <a:ext cx="822960" cy="4754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357140-0D19-4026-84F0-42F68EC29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27" y="2621280"/>
            <a:ext cx="1245754" cy="899153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EEBB302-B583-4416-8EA7-AC451A403D46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992881" y="2783840"/>
            <a:ext cx="1712866" cy="2870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1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E3FC9A9-D798-441F-A54B-A0C112B9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3" y="321323"/>
            <a:ext cx="4819128" cy="5884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D976AA8-F4B5-44BC-898D-92EFAFACCED7}"/>
              </a:ext>
            </a:extLst>
          </p:cNvPr>
          <p:cNvSpPr txBox="1"/>
          <p:nvPr/>
        </p:nvSpPr>
        <p:spPr>
          <a:xfrm>
            <a:off x="5716793" y="142485"/>
            <a:ext cx="6898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het gelukt? </a:t>
            </a:r>
          </a:p>
          <a:p>
            <a:r>
              <a:rPr lang="nl-NL" dirty="0"/>
              <a:t>Dan moet je jouw algoritme verplaatsen naar de </a:t>
            </a:r>
          </a:p>
          <a:p>
            <a:r>
              <a:rPr lang="nl-NL" dirty="0" err="1"/>
              <a:t>Microbit</a:t>
            </a:r>
            <a:r>
              <a:rPr lang="nl-NL" dirty="0"/>
              <a:t>. Dat doe je zo:</a:t>
            </a:r>
          </a:p>
          <a:p>
            <a:endParaRPr lang="nl-NL" dirty="0"/>
          </a:p>
          <a:p>
            <a:r>
              <a:rPr lang="nl-NL" dirty="0"/>
              <a:t>Links onderin je scherm zie je deze balk.</a:t>
            </a:r>
          </a:p>
          <a:p>
            <a:r>
              <a:rPr lang="nl-NL" dirty="0"/>
              <a:t>Klik op de drie puntjes en kies voor ‘Downloaden als bestand’.</a:t>
            </a:r>
          </a:p>
          <a:p>
            <a:r>
              <a:rPr lang="nl-NL" dirty="0"/>
              <a:t>Dit bestand komt nu op jouw device te staan in de map ‘Downloads’.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A8A6AE5-99A8-40FD-8EE8-CEDCA9EC1070}"/>
              </a:ext>
            </a:extLst>
          </p:cNvPr>
          <p:cNvCxnSpPr>
            <a:cxnSpLocks/>
          </p:cNvCxnSpPr>
          <p:nvPr/>
        </p:nvCxnSpPr>
        <p:spPr>
          <a:xfrm flipH="1" flipV="1">
            <a:off x="3937704" y="861048"/>
            <a:ext cx="4830376" cy="480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A335F174-32EC-488D-8141-2DFB4AF04DDD}"/>
              </a:ext>
            </a:extLst>
          </p:cNvPr>
          <p:cNvSpPr txBox="1"/>
          <p:nvPr/>
        </p:nvSpPr>
        <p:spPr>
          <a:xfrm>
            <a:off x="219155" y="2578100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Sluit nu je </a:t>
            </a:r>
            <a:r>
              <a:rPr lang="nl-NL" dirty="0" err="1"/>
              <a:t>Microbit</a:t>
            </a:r>
            <a:r>
              <a:rPr lang="nl-NL" dirty="0"/>
              <a:t> met de USB-kabel aan op je device.</a:t>
            </a:r>
          </a:p>
          <a:p>
            <a:r>
              <a:rPr lang="nl-NL" dirty="0"/>
              <a:t>Op je device is nu de D: schijf tevoorschijn gekomen.</a:t>
            </a:r>
          </a:p>
          <a:p>
            <a:endParaRPr lang="nl-NL" dirty="0"/>
          </a:p>
          <a:p>
            <a:r>
              <a:rPr lang="nl-NL" dirty="0"/>
              <a:t>Ga op zoek bij ‘</a:t>
            </a:r>
            <a:r>
              <a:rPr lang="nl-NL" dirty="0" err="1"/>
              <a:t>Downlaods</a:t>
            </a:r>
            <a:r>
              <a:rPr lang="nl-NL" dirty="0"/>
              <a:t>’ naar je algoritme.</a:t>
            </a:r>
          </a:p>
          <a:p>
            <a:r>
              <a:rPr lang="nl-NL" dirty="0"/>
              <a:t>Sleep die van de map ‘Downloads’ naar de D:schijf.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675AB3-ED2A-4A9E-AE28-31DC133CC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64" y="3159760"/>
            <a:ext cx="1993900" cy="71928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2C78AA-B8A4-4FC1-83B6-84B548712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1" y="5386194"/>
            <a:ext cx="3167380" cy="11922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3EFD93-482E-4933-AB7D-1319D0960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36" y="3159760"/>
            <a:ext cx="3729705" cy="349866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346DBE2-1916-4266-975B-9399874AD893}"/>
              </a:ext>
            </a:extLst>
          </p:cNvPr>
          <p:cNvSpPr txBox="1"/>
          <p:nvPr/>
        </p:nvSpPr>
        <p:spPr>
          <a:xfrm>
            <a:off x="4536344" y="4509031"/>
            <a:ext cx="3119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OF</a:t>
            </a:r>
          </a:p>
          <a:p>
            <a:r>
              <a:rPr lang="nl-NL" dirty="0"/>
              <a:t>Klik met je rechtermuisknop en kies voor </a:t>
            </a:r>
          </a:p>
          <a:p>
            <a:r>
              <a:rPr lang="nl-NL" dirty="0"/>
              <a:t>‘Kopiëren naar’ en kies dan voor ‘MICROBIT(D)’. </a:t>
            </a:r>
          </a:p>
          <a:p>
            <a:endParaRPr lang="nl-NL" dirty="0"/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C2331658-6414-4D7F-9C1E-39800D81BCB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03040" y="3429000"/>
            <a:ext cx="1964124" cy="90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7B6CA6AF-331D-4866-A4D8-B0AB2C6CEE71}"/>
              </a:ext>
            </a:extLst>
          </p:cNvPr>
          <p:cNvCxnSpPr/>
          <p:nvPr/>
        </p:nvCxnSpPr>
        <p:spPr>
          <a:xfrm flipH="1">
            <a:off x="2927510" y="4566070"/>
            <a:ext cx="91440" cy="895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8055D6F-B325-4960-BD45-C55D37560BEE}"/>
              </a:ext>
            </a:extLst>
          </p:cNvPr>
          <p:cNvCxnSpPr>
            <a:cxnSpLocks/>
          </p:cNvCxnSpPr>
          <p:nvPr/>
        </p:nvCxnSpPr>
        <p:spPr>
          <a:xfrm flipV="1">
            <a:off x="6549934" y="5512898"/>
            <a:ext cx="1661502" cy="1883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4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220</TotalTime>
  <Words>624</Words>
  <Application>Microsoft Office PowerPoint</Application>
  <PresentationFormat>Breedbeeld</PresentationFormat>
  <Paragraphs>87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Segment</vt:lpstr>
      <vt:lpstr>Heads up!</vt:lpstr>
      <vt:lpstr>Wat is dit?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verzamelen.</dc:title>
  <dc:creator>Irene Eysink Smeets</dc:creator>
  <cp:lastModifiedBy>Irene Eysink Smeets</cp:lastModifiedBy>
  <cp:revision>10</cp:revision>
  <dcterms:created xsi:type="dcterms:W3CDTF">2021-09-16T09:43:21Z</dcterms:created>
  <dcterms:modified xsi:type="dcterms:W3CDTF">2021-09-23T12:59:46Z</dcterms:modified>
</cp:coreProperties>
</file>